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23749000" cy="16802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7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8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10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12" Type="http://schemas.openxmlformats.org/officeDocument/2006/relationships/image" Target="../media/image1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13" Type="http://schemas.openxmlformats.org/officeDocument/2006/relationships/image" Target="../media/image1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14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15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  <p:sp>
        <p:nvSpPr>
          <p:cNvPr name="TextBox 3" id="4"/>
          <p:cNvSpPr txBox="true"/>
          <p:nvPr/>
        </p:nvSpPr>
        <p:spPr>
          <a:xfrm>
            <a:off x="5930900" y="254000"/>
            <a:ext cx="11887200" cy="16802100"/>
          </a:xfrm>
          <a:prstGeom prst="rect">
            <a:avLst/>
          </a:prstGeom>
        </p:spPr>
        <p:txBody>
          <a:bodyPr anchor="t" rtlCol="false"/>
          <a:lstStyle/>
          <a:p>
            <a:pPr algn="l"/>
            <a:r>
              <a:t/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11" id="11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12" id="12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13" id="13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14" id="14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15" id="15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>
            <a:off x="5930900" y="127000"/>
            <a:ext cx="11874500" cy="16548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